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57" r:id="rId6"/>
    <p:sldId id="258" r:id="rId7"/>
    <p:sldId id="259" r:id="rId8"/>
    <p:sldId id="266" r:id="rId9"/>
    <p:sldId id="264" r:id="rId10"/>
    <p:sldId id="267" r:id="rId11"/>
    <p:sldId id="268" r:id="rId12"/>
    <p:sldId id="265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F270D1-866F-51C9-465D-E5E0F864E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916B87-671D-6F8F-192C-EA93DF537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5CF6589-2467-7339-8413-ACA997100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15EDFF-1C33-F18B-FE27-E27AD650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293E38F-FB47-05E9-C641-A3D056B0D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481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614177-55F2-848E-4F06-96511109F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607767C-31A5-16BC-8E2F-223667CCF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0C4D48F-9A24-925E-82F8-13C3D7B49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FD2AB8-DB45-CEE4-ED1B-AF15CDA15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B798E6-DEA1-391D-9F2D-14672270E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027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0EB6460-027C-985A-ABB7-C2714D38A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717F35F-1B72-7D57-D2A5-C4C519294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5A44E5-B272-DC2B-0877-8B44DCB78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CAA2CE-67C5-897D-F440-FDA3B20BC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763D9E3-8A41-80A8-DEBC-ED7CF964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74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D28B23-220C-EE80-323B-BF4BE6407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440416-B669-40C8-55CC-CDA52845A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F25300-B20A-44A7-286A-66CEC53CF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2154B99-1857-8C7A-7B32-F3A17F170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D862A3-171F-0FA7-5354-732BB2FF1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688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0786D2-019A-01CC-8812-E00748969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409079D-5A17-4F41-DC93-ED461FB13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CEDA21-965F-B2A8-805A-7435AE209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3C39D6-4E91-7897-F520-D0FD9D79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6E517B-94AC-A2E1-A6F9-26D72D28F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794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65AADC-79DA-A8BD-3F4B-73D3923DE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8A3643-1043-10D2-10B9-A94B29502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5900BF8-0523-A79B-900B-0C584F42F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D575623-2053-9AD5-7544-69A81F93B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1066945-0586-AE8D-BD52-22C1A4D66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B87526A-3BBC-0749-6561-4046AF67C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169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399710-2ABE-57E3-4DE9-517CA793C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879CFE-0295-FAF9-91D4-199E14D4D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ED620-9FF9-E46F-30CE-6AABB5DD9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66DAB37-5CB8-0D98-A70A-D69C25AEF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616AE05-73AF-9BF9-42F9-B99EE326B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D4466EE-84A0-3E7B-D0DE-94BCC3726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5740A3C-E6F8-4E44-1BBA-3D7890352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13456C7-7E4A-B9FF-47B8-489370910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322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B7DBE2-7490-36BE-2824-8B9D7368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E3DB71-739F-B046-FE61-EC533C9F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FA53B5-FDB4-ADF0-67EE-BEFF3F47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348CB95-9B60-4CD4-37A0-C2F43CFA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330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BE02E79-776E-B886-EA62-60517229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959CF6A-A9CC-B7D1-8A49-4CA6F989C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7A3FCE5-3185-7F50-85E1-EA0BFE904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612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0135AC-4FF7-7E0D-03CD-53F59B155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140500-C78F-70CF-5E7E-C1541F223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0837A4E-B029-8236-F24E-21198A627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1FADD78-0374-361A-B9B2-FF489D42B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205180-0CC1-7094-335E-1EEEA43DD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EE11E0-DCFC-75D7-28B1-152EED6F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69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B31659-2944-9CE8-5BC2-51ECF558F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9C3B579-D40B-C514-6C74-57C40286A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4D5C76-5955-E354-FA48-31FD60D27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4CDB01-0AAD-9FC2-382E-60B4E2B6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57B3F90-9545-6074-C388-FCE77068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A2ABF35-9705-589C-CD95-B46D234A0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677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8FD526F-E127-CEA6-DFC4-10D2B3DF9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E2EEF6-1382-2CF8-D0EE-614D12719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B1FA85-8BAC-E502-20C0-7E549146D7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95626-10C1-0947-A21A-8D63EB384A87}" type="datetimeFigureOut">
              <a:rPr lang="sv-SE" smtClean="0"/>
              <a:t>2024-04-22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E66A54-709B-6D73-877A-B57FD2B13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E718B60-5F10-71AC-EA0F-D7DF4B2A2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595CC-9CBD-8E48-9BFA-D100E242B4E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964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69770B-DFF1-DAF6-942A-A45294905B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2024</a:t>
            </a:r>
          </a:p>
        </p:txBody>
      </p:sp>
    </p:spTree>
    <p:extLst>
      <p:ext uri="{BB962C8B-B14F-4D97-AF65-F5344CB8AC3E}">
        <p14:creationId xmlns:p14="http://schemas.microsoft.com/office/powerpoint/2010/main" val="2887881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49295C-2EF5-5C09-2940-99280F314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130" y="287746"/>
            <a:ext cx="10515600" cy="1325563"/>
          </a:xfrm>
        </p:spPr>
        <p:txBody>
          <a:bodyPr/>
          <a:lstStyle/>
          <a:p>
            <a:pPr algn="ctr"/>
            <a:r>
              <a:rPr lang="sv-SE" dirty="0"/>
              <a:t>Det kommer att bli en tuff säsong!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051FB8-0C3C-8E66-F54F-83095C955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sv-SE" dirty="0"/>
              <a:t>  Det är viktigt att vi alla är med och stöttar för att tjejerna ska hålla</a:t>
            </a:r>
          </a:p>
          <a:p>
            <a:pPr marL="0" indent="0">
              <a:buNone/>
            </a:pPr>
            <a:r>
              <a:rPr lang="sv-SE" dirty="0"/>
              <a:t>      humöret uppe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Vi möter bara akademier och lag som handplockar de bästa</a:t>
            </a:r>
          </a:p>
          <a:p>
            <a:pPr marL="0" indent="0">
              <a:buNone/>
            </a:pPr>
            <a:r>
              <a:rPr lang="sv-SE" dirty="0"/>
              <a:t>      spelarna från sin region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Vi ska hela tiden bli bättre för att i slutet av säsongen göra ett bra</a:t>
            </a:r>
          </a:p>
          <a:p>
            <a:pPr marL="0" indent="0">
              <a:buNone/>
            </a:pPr>
            <a:r>
              <a:rPr lang="sv-SE" dirty="0"/>
              <a:t>      slutspel då alla i vår grupp går vidare</a:t>
            </a:r>
          </a:p>
        </p:txBody>
      </p:sp>
    </p:spTree>
    <p:extLst>
      <p:ext uri="{BB962C8B-B14F-4D97-AF65-F5344CB8AC3E}">
        <p14:creationId xmlns:p14="http://schemas.microsoft.com/office/powerpoint/2010/main" val="355454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D673DA-5DAE-9435-472E-2F3CC0B38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7616"/>
            <a:ext cx="10515600" cy="1325563"/>
          </a:xfrm>
        </p:spPr>
        <p:txBody>
          <a:bodyPr/>
          <a:lstStyle/>
          <a:p>
            <a:pPr algn="ctr"/>
            <a:r>
              <a:rPr lang="sv-SE" dirty="0"/>
              <a:t>Vi är i stort behov av minst en till tränare!</a:t>
            </a:r>
          </a:p>
        </p:txBody>
      </p:sp>
    </p:spTree>
    <p:extLst>
      <p:ext uri="{BB962C8B-B14F-4D97-AF65-F5344CB8AC3E}">
        <p14:creationId xmlns:p14="http://schemas.microsoft.com/office/powerpoint/2010/main" val="41190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F08E9B-8E77-8D65-9392-EA41ADB70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2479"/>
            <a:ext cx="10515600" cy="1129772"/>
          </a:xfrm>
        </p:spPr>
        <p:txBody>
          <a:bodyPr>
            <a:normAutofit fontScale="90000"/>
          </a:bodyPr>
          <a:lstStyle/>
          <a:p>
            <a:pPr algn="ctr"/>
            <a:r>
              <a:rPr lang="sv-SE" sz="8000" dirty="0"/>
              <a:t>Övriga frågor</a:t>
            </a:r>
          </a:p>
        </p:txBody>
      </p:sp>
    </p:spTree>
    <p:extLst>
      <p:ext uri="{BB962C8B-B14F-4D97-AF65-F5344CB8AC3E}">
        <p14:creationId xmlns:p14="http://schemas.microsoft.com/office/powerpoint/2010/main" val="33616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50B640-A5F8-88C7-B816-778AF085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41804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4000" dirty="0"/>
              <a:t>Vad är anledningen till F17 och UIF/SSK serierna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986F3A-930D-A738-C400-770026596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Ge våra spelare bra förutsättningar att utvecklas</a:t>
            </a:r>
          </a:p>
          <a:p>
            <a:r>
              <a:rPr lang="sv-SE" dirty="0"/>
              <a:t>Behålla så många spelare som möjligt inom föreningen</a:t>
            </a:r>
          </a:p>
          <a:p>
            <a:r>
              <a:rPr lang="sv-SE" dirty="0"/>
              <a:t>Förbereda dem för </a:t>
            </a:r>
            <a:r>
              <a:rPr lang="sv-SE" dirty="0" err="1"/>
              <a:t>damlagsspel</a:t>
            </a:r>
            <a:endParaRPr lang="sv-SE" dirty="0"/>
          </a:p>
          <a:p>
            <a:r>
              <a:rPr lang="sv-SE" dirty="0"/>
              <a:t>Långsiktig plan inom föreningen för dam och herr fotboll</a:t>
            </a:r>
          </a:p>
          <a:p>
            <a:r>
              <a:rPr lang="sv-SE" dirty="0"/>
              <a:t>Sandåkern är en breddförening</a:t>
            </a:r>
          </a:p>
          <a:p>
            <a:r>
              <a:rPr lang="sv-SE" dirty="0"/>
              <a:t>Sandåkern har god ekonomi och vill ge förutsättningar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8884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7D9C72-91A4-CC4A-1A83-18AD81A0E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Förutsättningar F17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642553-77E8-FBFC-61B2-15462A7C2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3200" dirty="0"/>
          </a:p>
          <a:p>
            <a:pPr>
              <a:buFont typeface="Wingdings" pitchFamily="2" charset="2"/>
              <a:buChar char="q"/>
            </a:pPr>
            <a:r>
              <a:rPr lang="sv-SE" sz="3200" dirty="0"/>
              <a:t>    Alla födda -07 och senare kan delta</a:t>
            </a:r>
          </a:p>
          <a:p>
            <a:pPr>
              <a:buFont typeface="Wingdings" pitchFamily="2" charset="2"/>
              <a:buChar char="q"/>
            </a:pPr>
            <a:r>
              <a:rPr lang="sv-SE" sz="3200" dirty="0"/>
              <a:t>    Max 2st utespelare född -06 får delta</a:t>
            </a:r>
          </a:p>
          <a:p>
            <a:pPr>
              <a:buFont typeface="Wingdings" pitchFamily="2" charset="2"/>
              <a:buChar char="q"/>
            </a:pPr>
            <a:r>
              <a:rPr lang="sv-SE" sz="3200" dirty="0"/>
              <a:t>    Max 1st målvakt född -06 får delta</a:t>
            </a:r>
          </a:p>
          <a:p>
            <a:pPr>
              <a:buFont typeface="Wingdings" pitchFamily="2" charset="2"/>
              <a:buChar char="q"/>
            </a:pPr>
            <a:r>
              <a:rPr lang="sv-SE" sz="3200" dirty="0"/>
              <a:t>    Max antal spelare till match</a:t>
            </a: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2152788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35A026-4E42-A41E-618A-FD9E727EC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Uttagningar och regler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B880A4-A747-7457-D5FC-93362FA70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ledare avgör vilka som tas ut till matchtruppen</a:t>
            </a:r>
          </a:p>
          <a:p>
            <a:r>
              <a:rPr lang="sv-SE" dirty="0"/>
              <a:t>Uttagning görs efter veckans träningar och meddelas torsdag/fredag</a:t>
            </a:r>
          </a:p>
          <a:p>
            <a:r>
              <a:rPr lang="sv-SE" dirty="0"/>
              <a:t>Alla som tas ut till match kommer inte alltid att få speltid</a:t>
            </a:r>
          </a:p>
          <a:p>
            <a:r>
              <a:rPr lang="sv-SE" sz="2800" dirty="0"/>
              <a:t>De som ej deltar på F17 matchen spelar med UIF/SSK Dam Div3</a:t>
            </a:r>
          </a:p>
          <a:p>
            <a:pPr marL="0" indent="0">
              <a:buNone/>
            </a:pPr>
            <a:r>
              <a:rPr lang="sv-SE" dirty="0"/>
              <a:t>   samt tränar måndag med UIF/SSK Dam Div3</a:t>
            </a:r>
          </a:p>
          <a:p>
            <a:pPr marL="0" indent="0">
              <a:buNone/>
            </a:pPr>
            <a:endParaRPr lang="sv-SE" sz="28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416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3455B-D69B-1011-052D-8BEDC68F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Träningstider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F30E03-CA5F-9D87-6C5F-A84497549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>
            <a:normAutofit fontScale="70000" lnSpcReduction="20000"/>
          </a:bodyPr>
          <a:lstStyle/>
          <a:p>
            <a:pPr marL="0" indent="0">
              <a:buNone/>
            </a:pPr>
            <a:r>
              <a:rPr lang="sv-SE" sz="3000" dirty="0"/>
              <a:t>Måndagar</a:t>
            </a:r>
            <a:r>
              <a:rPr lang="sv-SE" dirty="0"/>
              <a:t> </a:t>
            </a:r>
          </a:p>
          <a:p>
            <a:pPr algn="l">
              <a:buFont typeface="Wingdings" pitchFamily="2" charset="2"/>
              <a:buChar char="q"/>
            </a:pPr>
            <a:r>
              <a:rPr lang="sv-SE" dirty="0"/>
              <a:t>    F17 </a:t>
            </a:r>
          </a:p>
          <a:p>
            <a:pPr lvl="1">
              <a:buFont typeface="Wingdings" pitchFamily="2" charset="2"/>
              <a:buChar char="§"/>
            </a:pPr>
            <a:r>
              <a:rPr lang="sv-SE" dirty="0"/>
              <a:t>Teknik och individuell träning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  UIF/SSK Dam Div3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v-SE" sz="3000" dirty="0"/>
              <a:t>Onsdagar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  F17 </a:t>
            </a:r>
          </a:p>
          <a:p>
            <a:pPr lvl="1">
              <a:buFont typeface="Wingdings" pitchFamily="2" charset="2"/>
              <a:buChar char="§"/>
            </a:pPr>
            <a:r>
              <a:rPr lang="sv-SE" dirty="0"/>
              <a:t>Det vi som lag har behov av att träna på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  SSK Dam Div3</a:t>
            </a:r>
          </a:p>
          <a:p>
            <a:pPr lvl="1">
              <a:buFont typeface="Wingdings" pitchFamily="2" charset="2"/>
              <a:buChar char="§"/>
            </a:pPr>
            <a:r>
              <a:rPr lang="sv-SE" dirty="0"/>
              <a:t>Vi kommer att ge många av våra spelare chansen att </a:t>
            </a:r>
            <a:r>
              <a:rPr lang="sv-SE" dirty="0" err="1"/>
              <a:t>miljöträna</a:t>
            </a:r>
            <a:r>
              <a:rPr lang="sv-SE" dirty="0"/>
              <a:t> med damlaget (direkt efter vår träning)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v-SE" sz="3000" dirty="0"/>
              <a:t>Torsdagar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  F17</a:t>
            </a:r>
          </a:p>
          <a:p>
            <a:pPr lvl="1">
              <a:buFont typeface="Wingdings" pitchFamily="2" charset="2"/>
              <a:buChar char="§"/>
            </a:pPr>
            <a:r>
              <a:rPr lang="sv-SE" dirty="0"/>
              <a:t>Matchförberedande träning samt det vi har behov av</a:t>
            </a:r>
          </a:p>
        </p:txBody>
      </p:sp>
    </p:spTree>
    <p:extLst>
      <p:ext uri="{BB962C8B-B14F-4D97-AF65-F5344CB8AC3E}">
        <p14:creationId xmlns:p14="http://schemas.microsoft.com/office/powerpoint/2010/main" val="3397794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CA5584-214B-546C-63BB-250E3BAE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B5ECF6-2615-CE3E-DC60-CEBCC5BEB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F17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Oftast helger</a:t>
            </a:r>
          </a:p>
          <a:p>
            <a:pPr>
              <a:buFont typeface="Wingdings" pitchFamily="2" charset="2"/>
              <a:buChar char="q"/>
            </a:pPr>
            <a:endParaRPr lang="sv-SE" dirty="0"/>
          </a:p>
          <a:p>
            <a:pPr marL="0" indent="0">
              <a:buNone/>
            </a:pPr>
            <a:r>
              <a:rPr lang="sv-SE" dirty="0"/>
              <a:t>UIF/SSK Dam Div3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Oftast veckodagar</a:t>
            </a:r>
          </a:p>
          <a:p>
            <a:pPr>
              <a:buFont typeface="Wingdings" pitchFamily="2" charset="2"/>
              <a:buChar char="q"/>
            </a:pPr>
            <a:endParaRPr lang="sv-SE" dirty="0"/>
          </a:p>
          <a:p>
            <a:pPr>
              <a:buFont typeface="Wingdings" pitchFamily="2" charset="2"/>
              <a:buChar char="Ø"/>
            </a:pPr>
            <a:r>
              <a:rPr lang="sv-SE" dirty="0"/>
              <a:t>  Se kalendern F17</a:t>
            </a:r>
          </a:p>
          <a:p>
            <a:pPr>
              <a:buFont typeface="Wingdings" pitchFamily="2" charset="2"/>
              <a:buChar char="Ø"/>
            </a:pPr>
            <a:r>
              <a:rPr lang="sv-SE" dirty="0"/>
              <a:t>  Se kalender UIF/SSK Dam Div3 </a:t>
            </a:r>
          </a:p>
        </p:txBody>
      </p:sp>
    </p:spTree>
    <p:extLst>
      <p:ext uri="{BB962C8B-B14F-4D97-AF65-F5344CB8AC3E}">
        <p14:creationId xmlns:p14="http://schemas.microsoft.com/office/powerpoint/2010/main" val="306579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5BC95F-F5E8-E767-B2B7-997E13526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Transport till och från matcher!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542D3A-8198-D8D6-1B01-2737952D5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Sandåkern är med och tar den största delen av kostnaden för buss till och från bortamatch</a:t>
            </a:r>
          </a:p>
          <a:p>
            <a:r>
              <a:rPr lang="sv-SE" dirty="0"/>
              <a:t>Vi kommer att behöva göra ett eller två jobb alternativt att alla betalar en avgift, Fredrik S håller på att sammanställa budget </a:t>
            </a:r>
          </a:p>
        </p:txBody>
      </p:sp>
    </p:spTree>
    <p:extLst>
      <p:ext uri="{BB962C8B-B14F-4D97-AF65-F5344CB8AC3E}">
        <p14:creationId xmlns:p14="http://schemas.microsoft.com/office/powerpoint/2010/main" val="328042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C409DD-3C03-E7D4-4888-75D329ED5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413CDE-6A57-5826-4EDA-80CFF74F3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sv-SE" dirty="0"/>
              <a:t>  Kläder för match handlas på InterSport</a:t>
            </a:r>
          </a:p>
          <a:p>
            <a:pPr lvl="1"/>
            <a:r>
              <a:rPr lang="sv-SE" dirty="0"/>
              <a:t>Shorts (Röda)</a:t>
            </a:r>
          </a:p>
          <a:p>
            <a:pPr lvl="1"/>
            <a:r>
              <a:rPr lang="sv-SE" dirty="0"/>
              <a:t>Strumpor (Röda och Vita)</a:t>
            </a:r>
          </a:p>
          <a:p>
            <a:pPr lvl="1"/>
            <a:r>
              <a:rPr lang="sv-SE" dirty="0"/>
              <a:t>Träningsoverall </a:t>
            </a:r>
          </a:p>
          <a:p>
            <a:pPr lvl="1"/>
            <a:r>
              <a:rPr lang="sv-SE" dirty="0"/>
              <a:t>Vindjacka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Träningströjor är beställda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</a:t>
            </a:r>
            <a:r>
              <a:rPr lang="sv-SE" dirty="0" err="1"/>
              <a:t>Hoodies</a:t>
            </a:r>
            <a:r>
              <a:rPr lang="sv-SE" dirty="0"/>
              <a:t> som många i laget har kommer att kunna köpas för 150:-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Match tröjor röda (hemma) vita (borta) står Sandåkern för</a:t>
            </a:r>
          </a:p>
          <a:p>
            <a:pPr>
              <a:buFont typeface="Wingdings" pitchFamily="2" charset="2"/>
              <a:buChar char="q"/>
            </a:pPr>
            <a:endParaRPr lang="sv-SE" dirty="0"/>
          </a:p>
          <a:p>
            <a:pPr>
              <a:buFont typeface="Wingdings" pitchFamily="2" charset="2"/>
              <a:buChar char="q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19629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5A041B-8F01-8B9E-3F34-9D8B3BC58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Sociala medier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F99C07-08DD-C6E2-5819-A0FDECFBA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sv-SE" dirty="0"/>
              <a:t>  Instagram </a:t>
            </a:r>
          </a:p>
          <a:p>
            <a:pPr lvl="1"/>
            <a:r>
              <a:rPr lang="sv-SE" dirty="0"/>
              <a:t>Tjejerna delar på att administrera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Snapchat</a:t>
            </a:r>
          </a:p>
          <a:p>
            <a:pPr lvl="1"/>
            <a:r>
              <a:rPr lang="sv-SE" dirty="0"/>
              <a:t>Mellan ledare och spelare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Supertext</a:t>
            </a:r>
          </a:p>
          <a:p>
            <a:pPr lvl="1"/>
            <a:r>
              <a:rPr lang="sv-SE" dirty="0"/>
              <a:t> Föräldrar och ledare</a:t>
            </a:r>
          </a:p>
          <a:p>
            <a:pPr>
              <a:buFont typeface="Wingdings" pitchFamily="2" charset="2"/>
              <a:buChar char="q"/>
            </a:pPr>
            <a:r>
              <a:rPr lang="sv-SE" dirty="0"/>
              <a:t>  Lagsidan</a:t>
            </a:r>
          </a:p>
          <a:p>
            <a:pPr lvl="1"/>
            <a:r>
              <a:rPr lang="sv-SE" dirty="0"/>
              <a:t> Info från laget, ledare samt föreningen</a:t>
            </a:r>
          </a:p>
          <a:p>
            <a:pPr lvl="1">
              <a:lnSpc>
                <a:spcPct val="150000"/>
              </a:lnSpc>
            </a:pPr>
            <a:r>
              <a:rPr lang="sv-SE" dirty="0"/>
              <a:t>Har alla tillgång till den och får utskick?  Om inte kontakta Elisabeth eller Petter på Kansliet 090-774148 så ni får allt uppdaterat.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2422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2ee9e0-9ce0-4033-a64a-c07073a91ecd}" enabled="0" method="" siteId="{372ee9e0-9ce0-4033-a64a-c07073a91ec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Bredbild</PresentationFormat>
  <Slides>12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Office-tema</vt:lpstr>
      <vt:lpstr>Föräldramöte 2024</vt:lpstr>
      <vt:lpstr>Vad är anledningen till F17 och UIF/SSK serierna</vt:lpstr>
      <vt:lpstr>Förutsättningar F17</vt:lpstr>
      <vt:lpstr>Uttagningar och regler</vt:lpstr>
      <vt:lpstr>Träningstider</vt:lpstr>
      <vt:lpstr>Matcher</vt:lpstr>
      <vt:lpstr>Transport till och från matcher!</vt:lpstr>
      <vt:lpstr>Kläder</vt:lpstr>
      <vt:lpstr>Sociala medier</vt:lpstr>
      <vt:lpstr>Det kommer att bli en tuff säsong!</vt:lpstr>
      <vt:lpstr>Vi är i stort behov av minst en till tränare!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2024</dc:title>
  <dc:creator>Fredrik X. Lindgren</dc:creator>
  <cp:lastModifiedBy>Fredrik X. Lindgren</cp:lastModifiedBy>
  <cp:revision>3</cp:revision>
  <dcterms:created xsi:type="dcterms:W3CDTF">2024-04-19T15:28:43Z</dcterms:created>
  <dcterms:modified xsi:type="dcterms:W3CDTF">2024-04-22T19:06:49Z</dcterms:modified>
</cp:coreProperties>
</file>